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E297-9CFF-423D-8093-1C7BCA97E585}" type="datetimeFigureOut">
              <a:rPr lang="en-US" smtClean="0"/>
              <a:pPr/>
              <a:t>11/19/2009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9CAC-0B60-4F84-9F9B-B8CBB3C22A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E297-9CFF-423D-8093-1C7BCA97E585}" type="datetimeFigureOut">
              <a:rPr lang="en-US" smtClean="0"/>
              <a:pPr/>
              <a:t>11/19/2009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9CAC-0B60-4F84-9F9B-B8CBB3C22A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E297-9CFF-423D-8093-1C7BCA97E585}" type="datetimeFigureOut">
              <a:rPr lang="en-US" smtClean="0"/>
              <a:pPr/>
              <a:t>11/19/2009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9CAC-0B60-4F84-9F9B-B8CBB3C22A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E297-9CFF-423D-8093-1C7BCA97E585}" type="datetimeFigureOut">
              <a:rPr lang="en-US" smtClean="0"/>
              <a:pPr/>
              <a:t>11/19/2009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9CAC-0B60-4F84-9F9B-B8CBB3C22A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E297-9CFF-423D-8093-1C7BCA97E585}" type="datetimeFigureOut">
              <a:rPr lang="en-US" smtClean="0"/>
              <a:pPr/>
              <a:t>11/19/2009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9CAC-0B60-4F84-9F9B-B8CBB3C22A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E297-9CFF-423D-8093-1C7BCA97E585}" type="datetimeFigureOut">
              <a:rPr lang="en-US" smtClean="0"/>
              <a:pPr/>
              <a:t>11/19/2009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9CAC-0B60-4F84-9F9B-B8CBB3C22A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E297-9CFF-423D-8093-1C7BCA97E585}" type="datetimeFigureOut">
              <a:rPr lang="en-US" smtClean="0"/>
              <a:pPr/>
              <a:t>11/19/2009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9CAC-0B60-4F84-9F9B-B8CBB3C22A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E297-9CFF-423D-8093-1C7BCA97E585}" type="datetimeFigureOut">
              <a:rPr lang="en-US" smtClean="0"/>
              <a:pPr/>
              <a:t>11/19/2009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9CAC-0B60-4F84-9F9B-B8CBB3C22A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E297-9CFF-423D-8093-1C7BCA97E585}" type="datetimeFigureOut">
              <a:rPr lang="en-US" smtClean="0"/>
              <a:pPr/>
              <a:t>11/19/2009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9CAC-0B60-4F84-9F9B-B8CBB3C22A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E297-9CFF-423D-8093-1C7BCA97E585}" type="datetimeFigureOut">
              <a:rPr lang="en-US" smtClean="0"/>
              <a:pPr/>
              <a:t>11/19/2009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9CAC-0B60-4F84-9F9B-B8CBB3C22A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E297-9CFF-423D-8093-1C7BCA97E585}" type="datetimeFigureOut">
              <a:rPr lang="en-US" smtClean="0"/>
              <a:pPr/>
              <a:t>11/19/2009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09CAC-0B60-4F84-9F9B-B8CBB3C22A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2E297-9CFF-423D-8093-1C7BCA97E585}" type="datetimeFigureOut">
              <a:rPr lang="en-US" smtClean="0"/>
              <a:pPr/>
              <a:t>11/19/2009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09CAC-0B60-4F84-9F9B-B8CBB3C22AE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Marxist and Feminist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Aim: to be able to explain the Marxist and Feminist approach to the study of families and family life.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Marxist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571612"/>
            <a:ext cx="5429288" cy="4929222"/>
          </a:xfrm>
        </p:spPr>
        <p:txBody>
          <a:bodyPr/>
          <a:lstStyle/>
          <a:p>
            <a:r>
              <a:rPr lang="en-GB" dirty="0" smtClean="0"/>
              <a:t>Critical of the family and the role it plays in society</a:t>
            </a:r>
          </a:p>
          <a:p>
            <a:r>
              <a:rPr lang="en-GB" dirty="0" smtClean="0"/>
              <a:t>Capitalist societies are based on conflict between two social classes: the bourgeoisie (the people who own the big businesses) and the proletariat (the working class) </a:t>
            </a:r>
            <a:endParaRPr lang="en-GB" dirty="0"/>
          </a:p>
        </p:txBody>
      </p:sp>
      <p:pic>
        <p:nvPicPr>
          <p:cNvPr id="2050" name="Picture 2" descr="http://parisparfait.typepad.com/paris_parfait/images/2008/06/19/working_m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3326239"/>
            <a:ext cx="2428860" cy="3531761"/>
          </a:xfrm>
          <a:prstGeom prst="rect">
            <a:avLst/>
          </a:prstGeom>
          <a:noFill/>
        </p:spPr>
      </p:pic>
      <p:pic>
        <p:nvPicPr>
          <p:cNvPr id="2052" name="Picture 4" descr="https://jspivey.wikispaces.com/file/view/bourgeoisie.JPG/4257598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1"/>
            <a:ext cx="2500330" cy="34259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642918"/>
            <a:ext cx="4972056" cy="5840435"/>
          </a:xfrm>
        </p:spPr>
        <p:txBody>
          <a:bodyPr/>
          <a:lstStyle/>
          <a:p>
            <a:r>
              <a:rPr lang="en-GB" dirty="0" smtClean="0"/>
              <a:t>The set up of the nuclear family enables social inequalities to continue from one generation to another</a:t>
            </a:r>
          </a:p>
          <a:p>
            <a:r>
              <a:rPr lang="en-GB" dirty="0" smtClean="0"/>
              <a:t>For example: the rich are able to pass on huge amounts of money and property to their family members .</a:t>
            </a:r>
            <a:endParaRPr lang="en-GB" dirty="0"/>
          </a:p>
        </p:txBody>
      </p:sp>
      <p:pic>
        <p:nvPicPr>
          <p:cNvPr id="1026" name="Picture 2" descr="http://ceoworld.biz/ceo/wp-content/uploads/2009/08/donald_trum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928670"/>
            <a:ext cx="3214678" cy="321467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57818" y="0"/>
            <a:ext cx="33575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 smtClean="0"/>
              <a:t>Criticism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1028" name="Picture 4" descr="http://media.podcasts.ox.ac.uk/alumni/weekend08/AlbumCoverAlumni0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0" y="4000500"/>
            <a:ext cx="2857500" cy="28575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14282" y="5857892"/>
            <a:ext cx="5857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Working class people may learn to accept their lower position in an unequal society</a:t>
            </a:r>
            <a:endParaRPr lang="en-GB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Feminist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Negative impact on the lives of women</a:t>
            </a:r>
          </a:p>
          <a:p>
            <a:r>
              <a:rPr lang="en-GB" dirty="0" smtClean="0"/>
              <a:t>Many differences between men and women are socially constructed (they are created by society)</a:t>
            </a:r>
          </a:p>
          <a:p>
            <a:r>
              <a:rPr lang="en-GB" dirty="0" smtClean="0"/>
              <a:t>Families contribute to this through the primary socialization process (ways in which boys &amp; girls are dressed and the toys they are given)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6386" name="Picture 2" descr="http://pro.corbis.com/images/42-17778650.jpg?size=572&amp;uid=936A6F86-3157-45E2-AB46-F33DFA38DB9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357298"/>
            <a:ext cx="3286148" cy="4923069"/>
          </a:xfrm>
          <a:prstGeom prst="rect">
            <a:avLst/>
          </a:prstGeom>
          <a:noFill/>
        </p:spPr>
      </p:pic>
      <p:pic>
        <p:nvPicPr>
          <p:cNvPr id="16388" name="Picture 4" descr="http://tlc.discovery.com/family/stay-at-home-dads/images/5-cool-father-son-activities-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1" y="1357298"/>
            <a:ext cx="3238523" cy="4857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Girls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7410" name="Picture 2" descr="http://aka.weightwatchers.com.au/images/3081/dynamic/articles/2008/01/cookingwithkids_1005_012001_n_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857364"/>
            <a:ext cx="3857652" cy="3857652"/>
          </a:xfrm>
          <a:prstGeom prst="rect">
            <a:avLst/>
          </a:prstGeom>
          <a:noFill/>
        </p:spPr>
      </p:pic>
      <p:pic>
        <p:nvPicPr>
          <p:cNvPr id="17412" name="Picture 4" descr="http://pro.corbis.com/images/42-15252556.jpg?size=67&amp;uid=9155495A-13D0-4005-AF73-8E1E437851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1571612"/>
            <a:ext cx="3057525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Criticisms from Feminists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Families are patriarchal (based around the male power and dominance over women) </a:t>
            </a:r>
          </a:p>
          <a:p>
            <a:r>
              <a:rPr lang="en-GB" dirty="0" smtClean="0"/>
              <a:t>Jessie Bernard (1982) suggested that men needed marriage more then women. The mental health of men was far better than that of men who had never married </a:t>
            </a:r>
          </a:p>
          <a:p>
            <a:endParaRPr lang="en-GB" dirty="0"/>
          </a:p>
          <a:p>
            <a:pPr>
              <a:buNone/>
            </a:pPr>
            <a:r>
              <a:rPr lang="en-GB" b="1" i="1" dirty="0" smtClean="0">
                <a:solidFill>
                  <a:srgbClr val="FF0000"/>
                </a:solidFill>
              </a:rPr>
              <a:t>Why do you think this is??</a:t>
            </a:r>
            <a:endParaRPr lang="en-GB" b="1" i="1" dirty="0">
              <a:solidFill>
                <a:srgbClr val="FF0000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857224" y="4714884"/>
            <a:ext cx="78581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224</Words>
  <Application>Microsoft Office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Marxist and Feminist</vt:lpstr>
      <vt:lpstr>Marxist </vt:lpstr>
      <vt:lpstr>Slide 3</vt:lpstr>
      <vt:lpstr>Feminist </vt:lpstr>
      <vt:lpstr>Boys</vt:lpstr>
      <vt:lpstr>Girls</vt:lpstr>
      <vt:lpstr>Criticisms from Feminists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Marxist and Feminist</dc:title>
  <dc:creator>Judy Sung</dc:creator>
  <cp:lastModifiedBy>fkerr</cp:lastModifiedBy>
  <cp:revision>5</cp:revision>
  <dcterms:created xsi:type="dcterms:W3CDTF">2009-11-16T21:23:34Z</dcterms:created>
  <dcterms:modified xsi:type="dcterms:W3CDTF">2009-11-19T08:13:31Z</dcterms:modified>
</cp:coreProperties>
</file>